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9144000" cy="6858000" type="screen4x3"/>
  <p:notesSz cx="7559675" cy="10691813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173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457200" y="22104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2104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457200" y="22104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83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83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83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83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83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83000"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2104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22104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2104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2104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2104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57200" y="22104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457200" y="22104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r>
              <a:rPr lang="ru-RU" sz="4400" b="0" strike="noStrike" spc="-1">
                <a:latin typeface="Arial"/>
              </a:rPr>
              <a:t>Для правки текста заглавия щёлкните мышью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3200" b="0" strike="noStrike" spc="-1">
                <a:latin typeface="Arial"/>
              </a:rPr>
              <a:t>Для правки структуры щёлкните мышью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2800" b="0" strike="noStrike" spc="-1">
                <a:latin typeface="Arial"/>
              </a:rPr>
              <a:t>Второй уровень структуры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400" b="0" strike="noStrike" spc="-1">
                <a:latin typeface="Arial"/>
              </a:rPr>
              <a:t>Третий уровень структуры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2000" b="0" strike="noStrike" spc="-1">
                <a:latin typeface="Arial"/>
              </a:rPr>
              <a:t>Четвёртый уровень структуры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latin typeface="Arial"/>
              </a:rPr>
              <a:t>Пятый уровень структуры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latin typeface="Arial"/>
              </a:rPr>
              <a:t>Шестой уровень структуры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latin typeface="Arial"/>
              </a:rPr>
              <a:t>Седьмой уровень структуры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Прямоугольник 6"/>
          <p:cNvSpPr/>
          <p:nvPr/>
        </p:nvSpPr>
        <p:spPr>
          <a:xfrm>
            <a:off x="0" y="151200"/>
            <a:ext cx="9143280" cy="6396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ru-RU" sz="2000" b="0" strike="noStrike" spc="-1" dirty="0">
                <a:solidFill>
                  <a:srgbClr val="000000"/>
                </a:solidFill>
                <a:latin typeface="Times New Roman"/>
                <a:ea typeface="DejaVu Sans"/>
              </a:rPr>
              <a:t>автономное профессиональное образовательное учреждение</a:t>
            </a:r>
            <a:endParaRPr lang="ru-RU" sz="2000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ru-RU" sz="2000" b="0" strike="noStrike" spc="-1" dirty="0">
                <a:solidFill>
                  <a:srgbClr val="000000"/>
                </a:solidFill>
                <a:latin typeface="Times New Roman"/>
                <a:ea typeface="DejaVu Sans"/>
              </a:rPr>
              <a:t>Вологодской области</a:t>
            </a:r>
            <a:endParaRPr lang="ru-RU" sz="2000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ru-RU" sz="2000" b="0" strike="noStrike" spc="-1" dirty="0">
                <a:solidFill>
                  <a:srgbClr val="000000"/>
                </a:solidFill>
                <a:latin typeface="Times New Roman"/>
                <a:ea typeface="DejaVu Sans"/>
              </a:rPr>
              <a:t>«Вологодский колледж связи и информационных технологий»</a:t>
            </a:r>
            <a:endParaRPr lang="ru-RU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ru-RU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ru-RU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ru-RU" sz="2000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ru-RU" sz="1800" b="1" strike="noStrike" spc="-1" dirty="0">
                <a:solidFill>
                  <a:srgbClr val="000000"/>
                </a:solidFill>
                <a:latin typeface="Times New Roman"/>
                <a:ea typeface="DejaVu Sans"/>
              </a:rPr>
              <a:t>КУРСОВОЙ ПРОЕКТ</a:t>
            </a:r>
            <a:endParaRPr lang="ru-RU" sz="1800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ru-RU" sz="1800" b="1" strike="noStrike" spc="-1" dirty="0">
                <a:solidFill>
                  <a:srgbClr val="000000"/>
                </a:solidFill>
                <a:latin typeface="Times New Roman"/>
                <a:ea typeface="DejaVu Sans"/>
              </a:rPr>
              <a:t>ТЕМА</a:t>
            </a:r>
            <a:r>
              <a:rPr lang="en-US" sz="1800" b="1" strike="noStrike" spc="-1" dirty="0">
                <a:solidFill>
                  <a:srgbClr val="000000"/>
                </a:solidFill>
                <a:latin typeface="Times New Roman"/>
                <a:ea typeface="DejaVu Sans"/>
              </a:rPr>
              <a:t>:</a:t>
            </a:r>
            <a:endParaRPr lang="ru-RU" sz="1800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ru-RU" sz="1800" b="1" strike="noStrike" cap="all" spc="-1" dirty="0">
                <a:solidFill>
                  <a:srgbClr val="000000"/>
                </a:solidFill>
                <a:latin typeface="Times New Roman"/>
                <a:ea typeface="Calibri"/>
              </a:rPr>
              <a:t>Проектирование и разработка веб-приложения для ДЕРЕВООБРАБАТЫВАЮЩЕГО ПРЕДПРИЯТИЯ «ЛИС»</a:t>
            </a:r>
            <a:endParaRPr lang="ru-RU" sz="1800" b="0" strike="noStrike" spc="-1" dirty="0">
              <a:latin typeface="Arial"/>
            </a:endParaRPr>
          </a:p>
          <a:p>
            <a:pPr algn="r">
              <a:lnSpc>
                <a:spcPct val="100000"/>
              </a:lnSpc>
            </a:pPr>
            <a:endParaRPr lang="ru-RU" sz="1800" b="0" strike="noStrike" spc="-1">
              <a:latin typeface="Arial"/>
            </a:endParaRPr>
          </a:p>
          <a:p>
            <a:pPr algn="r">
              <a:lnSpc>
                <a:spcPct val="100000"/>
              </a:lnSpc>
            </a:pPr>
            <a:endParaRPr lang="ru-RU" sz="1800" b="0" strike="noStrike" spc="-1">
              <a:latin typeface="Arial"/>
            </a:endParaRPr>
          </a:p>
          <a:p>
            <a:pPr algn="r">
              <a:lnSpc>
                <a:spcPct val="150000"/>
              </a:lnSpc>
            </a:pPr>
            <a:r>
              <a:rPr lang="ru-RU" sz="1400" b="0" strike="noStrike" spc="-1" dirty="0">
                <a:solidFill>
                  <a:srgbClr val="000000"/>
                </a:solidFill>
                <a:latin typeface="Times New Roman"/>
                <a:ea typeface="Calibri"/>
              </a:rPr>
              <a:t>Студент группы ИСП-420р: </a:t>
            </a:r>
            <a:endParaRPr lang="ru-RU" sz="1400" b="0" strike="noStrike" spc="-1" dirty="0">
              <a:latin typeface="Arial"/>
            </a:endParaRPr>
          </a:p>
          <a:p>
            <a:pPr algn="r">
              <a:lnSpc>
                <a:spcPct val="150000"/>
              </a:lnSpc>
            </a:pPr>
            <a:r>
              <a:rPr lang="ru-RU" sz="1400" b="0" strike="noStrike" spc="-1" dirty="0">
                <a:solidFill>
                  <a:srgbClr val="000000"/>
                </a:solidFill>
                <a:latin typeface="Times New Roman"/>
                <a:ea typeface="Calibri"/>
              </a:rPr>
              <a:t>Колычев Никита Сергеевич</a:t>
            </a:r>
            <a:endParaRPr lang="ru-RU" sz="1400" b="0" strike="noStrike" spc="-1" dirty="0">
              <a:latin typeface="Arial"/>
            </a:endParaRPr>
          </a:p>
          <a:p>
            <a:pPr algn="r">
              <a:lnSpc>
                <a:spcPct val="150000"/>
              </a:lnSpc>
            </a:pPr>
            <a:r>
              <a:rPr lang="ru-RU" sz="1400" b="0" strike="noStrike" spc="-1" dirty="0">
                <a:solidFill>
                  <a:srgbClr val="000000"/>
                </a:solidFill>
                <a:latin typeface="Times New Roman"/>
                <a:ea typeface="Calibri"/>
              </a:rPr>
              <a:t>Руководитель курсовой работы:</a:t>
            </a:r>
            <a:endParaRPr lang="ru-RU" sz="1400" b="0" strike="noStrike" spc="-1" dirty="0">
              <a:latin typeface="Arial"/>
            </a:endParaRPr>
          </a:p>
          <a:p>
            <a:pPr algn="r">
              <a:lnSpc>
                <a:spcPct val="150000"/>
              </a:lnSpc>
            </a:pPr>
            <a:r>
              <a:rPr lang="ru-RU" sz="1400" b="0" strike="noStrike" spc="-1" dirty="0" err="1">
                <a:solidFill>
                  <a:srgbClr val="000000"/>
                </a:solidFill>
                <a:latin typeface="Times New Roman"/>
                <a:ea typeface="Calibri"/>
              </a:rPr>
              <a:t>Дусанюк</a:t>
            </a:r>
            <a:r>
              <a:rPr lang="ru-RU" sz="1400" b="0" strike="noStrike" spc="-1" dirty="0">
                <a:solidFill>
                  <a:srgbClr val="000000"/>
                </a:solidFill>
                <a:latin typeface="Times New Roman"/>
                <a:ea typeface="Calibri"/>
              </a:rPr>
              <a:t> Роман Андреевич</a:t>
            </a:r>
            <a:endParaRPr lang="ru-RU" sz="1400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ru-RU" sz="1400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ru-RU" sz="1400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ru-RU" sz="1400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ru-RU" sz="1400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ru-RU" sz="1400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ru-RU" sz="1600" b="0" strike="noStrike" spc="-1" dirty="0">
                <a:solidFill>
                  <a:srgbClr val="000000"/>
                </a:solidFill>
                <a:latin typeface="Times New Roman"/>
                <a:ea typeface="Calibri"/>
              </a:rPr>
              <a:t>Вологда,</a:t>
            </a:r>
            <a:endParaRPr lang="ru-RU" sz="1600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ru-RU" sz="1600" b="0" strike="noStrike" spc="-1" dirty="0">
                <a:solidFill>
                  <a:srgbClr val="000000"/>
                </a:solidFill>
                <a:latin typeface="Times New Roman"/>
                <a:ea typeface="Calibri"/>
              </a:rPr>
              <a:t>202</a:t>
            </a:r>
            <a:r>
              <a:rPr lang="en-US" sz="1600" b="0" strike="noStrike" spc="-1" dirty="0">
                <a:solidFill>
                  <a:srgbClr val="000000"/>
                </a:solidFill>
                <a:latin typeface="Times New Roman"/>
                <a:ea typeface="Calibri"/>
              </a:rPr>
              <a:t>4</a:t>
            </a:r>
            <a:r>
              <a:rPr lang="ru-RU" sz="1600" b="0" strike="noStrike" spc="-1" dirty="0">
                <a:solidFill>
                  <a:srgbClr val="000000"/>
                </a:solidFill>
                <a:latin typeface="Times New Roman"/>
                <a:ea typeface="Calibri"/>
              </a:rPr>
              <a:t>г.</a:t>
            </a:r>
            <a:endParaRPr lang="ru-RU" sz="1600" b="0" strike="noStrike" spc="-1" dirty="0">
              <a:latin typeface="Arial"/>
            </a:endParaRPr>
          </a:p>
        </p:txBody>
      </p:sp>
      <p:pic>
        <p:nvPicPr>
          <p:cNvPr id="39" name="Picture 2"/>
          <p:cNvPicPr/>
          <p:nvPr/>
        </p:nvPicPr>
        <p:blipFill>
          <a:blip r:embed="rId2"/>
          <a:stretch/>
        </p:blipFill>
        <p:spPr>
          <a:xfrm>
            <a:off x="179640" y="207360"/>
            <a:ext cx="712080" cy="71208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Picture 3"/>
          <p:cNvPicPr/>
          <p:nvPr/>
        </p:nvPicPr>
        <p:blipFill>
          <a:blip r:embed="rId2"/>
          <a:stretch/>
        </p:blipFill>
        <p:spPr>
          <a:xfrm>
            <a:off x="181800" y="222480"/>
            <a:ext cx="712080" cy="712080"/>
          </a:xfrm>
          <a:prstGeom prst="rect">
            <a:avLst/>
          </a:prstGeom>
          <a:ln w="0">
            <a:noFill/>
          </a:ln>
        </p:spPr>
      </p:pic>
      <p:sp>
        <p:nvSpPr>
          <p:cNvPr id="70" name="TextBox 1"/>
          <p:cNvSpPr/>
          <p:nvPr/>
        </p:nvSpPr>
        <p:spPr>
          <a:xfrm>
            <a:off x="1403640" y="2904840"/>
            <a:ext cx="6768000" cy="912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ru-RU" sz="5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Спасибо за внимание!</a:t>
            </a:r>
            <a:endParaRPr lang="ru-RU" sz="54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"/>
          <p:cNvPicPr/>
          <p:nvPr/>
        </p:nvPicPr>
        <p:blipFill>
          <a:blip r:embed="rId2"/>
          <a:stretch/>
        </p:blipFill>
        <p:spPr>
          <a:xfrm>
            <a:off x="181800" y="222480"/>
            <a:ext cx="712080" cy="712080"/>
          </a:xfrm>
          <a:prstGeom prst="rect">
            <a:avLst/>
          </a:prstGeom>
          <a:ln w="0">
            <a:noFill/>
          </a:ln>
        </p:spPr>
      </p:pic>
      <p:sp>
        <p:nvSpPr>
          <p:cNvPr id="41" name="TextBox 1"/>
          <p:cNvSpPr/>
          <p:nvPr/>
        </p:nvSpPr>
        <p:spPr>
          <a:xfrm>
            <a:off x="2812320" y="378720"/>
            <a:ext cx="4111200" cy="394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ru-RU" sz="20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ИСПОЛЬЗУЕМЫЕ ТЕХНОЛОГИИ </a:t>
            </a:r>
            <a:endParaRPr lang="ru-RU" sz="2000" b="0" strike="noStrike" spc="-1">
              <a:latin typeface="Arial"/>
            </a:endParaRPr>
          </a:p>
        </p:txBody>
      </p:sp>
      <p:pic>
        <p:nvPicPr>
          <p:cNvPr id="42" name="Рисунок 7" descr="https://luxe-host.ru/wp-content/uploads/b/3/8/b381c4cb248c39cd3184c16b16b587ed.png"/>
          <p:cNvPicPr/>
          <p:nvPr/>
        </p:nvPicPr>
        <p:blipFill>
          <a:blip r:embed="rId3"/>
          <a:stretch/>
        </p:blipFill>
        <p:spPr>
          <a:xfrm>
            <a:off x="1046079" y="934560"/>
            <a:ext cx="4968360" cy="3143520"/>
          </a:xfrm>
          <a:prstGeom prst="rect">
            <a:avLst/>
          </a:prstGeom>
          <a:ln w="0">
            <a:noFill/>
          </a:ln>
        </p:spPr>
      </p:pic>
      <p:pic>
        <p:nvPicPr>
          <p:cNvPr id="43" name="Рисунок 3"/>
          <p:cNvPicPr/>
          <p:nvPr/>
        </p:nvPicPr>
        <p:blipFill>
          <a:blip r:embed="rId4"/>
          <a:stretch/>
        </p:blipFill>
        <p:spPr>
          <a:xfrm>
            <a:off x="1244993" y="3877200"/>
            <a:ext cx="2703960" cy="2602080"/>
          </a:xfrm>
          <a:prstGeom prst="rect">
            <a:avLst/>
          </a:prstGeom>
          <a:ln w="0">
            <a:noFill/>
          </a:ln>
        </p:spPr>
      </p:pic>
      <p:pic>
        <p:nvPicPr>
          <p:cNvPr id="44" name="Picture 4"/>
          <p:cNvPicPr/>
          <p:nvPr/>
        </p:nvPicPr>
        <p:blipFill>
          <a:blip r:embed="rId5"/>
          <a:stretch/>
        </p:blipFill>
        <p:spPr>
          <a:xfrm>
            <a:off x="6166638" y="1865520"/>
            <a:ext cx="1342440" cy="1563480"/>
          </a:xfrm>
          <a:prstGeom prst="rect">
            <a:avLst/>
          </a:prstGeom>
          <a:ln w="0">
            <a:noFill/>
          </a:ln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83FB2BE-E028-427F-AA8B-8AFDA86DC1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5048" y="3977929"/>
            <a:ext cx="2205318" cy="2205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3"/>
          <p:cNvPicPr/>
          <p:nvPr/>
        </p:nvPicPr>
        <p:blipFill>
          <a:blip r:embed="rId2"/>
          <a:stretch/>
        </p:blipFill>
        <p:spPr>
          <a:xfrm>
            <a:off x="181800" y="222480"/>
            <a:ext cx="712080" cy="712080"/>
          </a:xfrm>
          <a:prstGeom prst="rect">
            <a:avLst/>
          </a:prstGeom>
          <a:ln w="0">
            <a:noFill/>
          </a:ln>
        </p:spPr>
      </p:pic>
      <p:sp>
        <p:nvSpPr>
          <p:cNvPr id="46" name="TextBox 1"/>
          <p:cNvSpPr/>
          <p:nvPr/>
        </p:nvSpPr>
        <p:spPr>
          <a:xfrm>
            <a:off x="2562668" y="222480"/>
            <a:ext cx="4596108" cy="398655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ru-RU" sz="2000" spc="-1" dirty="0">
                <a:solidFill>
                  <a:srgbClr val="000000"/>
                </a:solidFill>
                <a:latin typeface="Times New Roman"/>
                <a:ea typeface="DejaVu Sans"/>
              </a:rPr>
              <a:t>Макет и дизайн </a:t>
            </a:r>
            <a:r>
              <a:rPr lang="ru-RU" sz="2000" b="0" strike="noStrike" spc="-1" dirty="0">
                <a:solidFill>
                  <a:srgbClr val="000000"/>
                </a:solidFill>
                <a:latin typeface="Times New Roman"/>
                <a:ea typeface="DejaVu Sans"/>
              </a:rPr>
              <a:t>главной страницы сайта</a:t>
            </a:r>
            <a:endParaRPr lang="ru-RU" sz="2000" b="0" strike="noStrike" spc="-1" dirty="0">
              <a:latin typeface="Arial"/>
            </a:endParaRPr>
          </a:p>
        </p:txBody>
      </p:sp>
      <p:sp>
        <p:nvSpPr>
          <p:cNvPr id="47" name="TextBox 2"/>
          <p:cNvSpPr/>
          <p:nvPr/>
        </p:nvSpPr>
        <p:spPr>
          <a:xfrm>
            <a:off x="978120" y="792720"/>
            <a:ext cx="3882240" cy="364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ru-RU" sz="18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endParaRPr lang="ru-RU" sz="1800" b="0" strike="noStrike" spc="-1">
              <a:latin typeface="Arial"/>
            </a:endParaRPr>
          </a:p>
        </p:txBody>
      </p:sp>
      <p:pic>
        <p:nvPicPr>
          <p:cNvPr id="48" name="Рисунок 47"/>
          <p:cNvPicPr/>
          <p:nvPr/>
        </p:nvPicPr>
        <p:blipFill>
          <a:blip r:embed="rId3"/>
          <a:stretch/>
        </p:blipFill>
        <p:spPr>
          <a:xfrm>
            <a:off x="5276400" y="934560"/>
            <a:ext cx="2340000" cy="5412960"/>
          </a:xfrm>
          <a:prstGeom prst="rect">
            <a:avLst/>
          </a:prstGeom>
          <a:ln w="0">
            <a:noFill/>
          </a:ln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78BF7A4-DA87-4192-A9D0-4CE6FA29D5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1553" y="923364"/>
            <a:ext cx="2276039" cy="543682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EDEAC5E-ECF4-49EA-A7CB-018162AF48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601" y="832556"/>
            <a:ext cx="3452399" cy="2597365"/>
          </a:xfrm>
          <a:prstGeom prst="rect">
            <a:avLst/>
          </a:prstGeom>
        </p:spPr>
      </p:pic>
      <p:pic>
        <p:nvPicPr>
          <p:cNvPr id="49" name="Picture 3"/>
          <p:cNvPicPr/>
          <p:nvPr/>
        </p:nvPicPr>
        <p:blipFill>
          <a:blip r:embed="rId3"/>
          <a:stretch/>
        </p:blipFill>
        <p:spPr>
          <a:xfrm>
            <a:off x="181800" y="222480"/>
            <a:ext cx="712080" cy="712080"/>
          </a:xfrm>
          <a:prstGeom prst="rect">
            <a:avLst/>
          </a:prstGeom>
          <a:ln w="0">
            <a:noFill/>
          </a:ln>
        </p:spPr>
      </p:pic>
      <p:sp>
        <p:nvSpPr>
          <p:cNvPr id="50" name="TextBox 1"/>
          <p:cNvSpPr/>
          <p:nvPr/>
        </p:nvSpPr>
        <p:spPr>
          <a:xfrm>
            <a:off x="2856808" y="222480"/>
            <a:ext cx="4009985" cy="398655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ru-RU" sz="2000" spc="-1" dirty="0">
                <a:solidFill>
                  <a:srgbClr val="000000"/>
                </a:solidFill>
                <a:latin typeface="Times New Roman"/>
                <a:ea typeface="DejaVu Sans"/>
              </a:rPr>
              <a:t>Макет и дизайн</a:t>
            </a:r>
            <a:r>
              <a:rPr lang="ru-RU" sz="2000" b="0" strike="noStrike" spc="-1" dirty="0">
                <a:solidFill>
                  <a:srgbClr val="000000"/>
                </a:solidFill>
                <a:latin typeface="Times New Roman"/>
                <a:ea typeface="DejaVu Sans"/>
              </a:rPr>
              <a:t> страницы каталога</a:t>
            </a:r>
            <a:endParaRPr lang="ru-RU" sz="2000" b="0" strike="noStrike" spc="-1" dirty="0">
              <a:latin typeface="Arial"/>
            </a:endParaRPr>
          </a:p>
        </p:txBody>
      </p:sp>
      <p:pic>
        <p:nvPicPr>
          <p:cNvPr id="51" name="Рисунок 50"/>
          <p:cNvPicPr/>
          <p:nvPr/>
        </p:nvPicPr>
        <p:blipFill>
          <a:blip r:embed="rId4"/>
          <a:stretch/>
        </p:blipFill>
        <p:spPr>
          <a:xfrm>
            <a:off x="3675530" y="3429000"/>
            <a:ext cx="4864630" cy="29718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3"/>
          <p:cNvPicPr/>
          <p:nvPr/>
        </p:nvPicPr>
        <p:blipFill>
          <a:blip r:embed="rId2"/>
          <a:stretch/>
        </p:blipFill>
        <p:spPr>
          <a:xfrm>
            <a:off x="181800" y="222480"/>
            <a:ext cx="712080" cy="712080"/>
          </a:xfrm>
          <a:prstGeom prst="rect">
            <a:avLst/>
          </a:prstGeom>
          <a:ln w="0">
            <a:noFill/>
          </a:ln>
        </p:spPr>
      </p:pic>
      <p:sp>
        <p:nvSpPr>
          <p:cNvPr id="53" name="TextBox 1"/>
          <p:cNvSpPr/>
          <p:nvPr/>
        </p:nvSpPr>
        <p:spPr>
          <a:xfrm>
            <a:off x="2487624" y="222480"/>
            <a:ext cx="4744032" cy="398655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ru-RU" sz="2000" spc="-1" dirty="0">
                <a:solidFill>
                  <a:srgbClr val="000000"/>
                </a:solidFill>
                <a:latin typeface="Times New Roman"/>
                <a:ea typeface="DejaVu Sans"/>
              </a:rPr>
              <a:t>Макет и дизайн</a:t>
            </a:r>
            <a:r>
              <a:rPr lang="ru-RU" sz="2000" b="0" strike="noStrike" spc="-1" dirty="0">
                <a:solidFill>
                  <a:srgbClr val="000000"/>
                </a:solidFill>
                <a:latin typeface="Times New Roman"/>
                <a:ea typeface="DejaVu Sans"/>
              </a:rPr>
              <a:t> страницы производство   </a:t>
            </a:r>
            <a:endParaRPr lang="ru-RU" sz="2000" b="0" strike="noStrike" spc="-1" dirty="0">
              <a:latin typeface="Arial"/>
            </a:endParaRPr>
          </a:p>
        </p:txBody>
      </p:sp>
      <p:pic>
        <p:nvPicPr>
          <p:cNvPr id="54" name="Рисунок 53"/>
          <p:cNvPicPr/>
          <p:nvPr/>
        </p:nvPicPr>
        <p:blipFill>
          <a:blip r:embed="rId3"/>
          <a:stretch/>
        </p:blipFill>
        <p:spPr>
          <a:xfrm>
            <a:off x="4446281" y="3299965"/>
            <a:ext cx="4250548" cy="3100835"/>
          </a:xfrm>
          <a:prstGeom prst="rect">
            <a:avLst/>
          </a:prstGeom>
          <a:ln w="0">
            <a:noFill/>
          </a:ln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21939EC-16A0-4FFD-B6EB-04F4C4618F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588" y="1089973"/>
            <a:ext cx="4050358" cy="340154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Picture 3"/>
          <p:cNvPicPr/>
          <p:nvPr/>
        </p:nvPicPr>
        <p:blipFill>
          <a:blip r:embed="rId2"/>
          <a:stretch/>
        </p:blipFill>
        <p:spPr>
          <a:xfrm>
            <a:off x="181800" y="222480"/>
            <a:ext cx="712080" cy="712080"/>
          </a:xfrm>
          <a:prstGeom prst="rect">
            <a:avLst/>
          </a:prstGeom>
          <a:ln w="0">
            <a:noFill/>
          </a:ln>
        </p:spPr>
      </p:pic>
      <p:sp>
        <p:nvSpPr>
          <p:cNvPr id="56" name="TextBox 1"/>
          <p:cNvSpPr/>
          <p:nvPr/>
        </p:nvSpPr>
        <p:spPr>
          <a:xfrm>
            <a:off x="2968889" y="222480"/>
            <a:ext cx="3785822" cy="398655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ru-RU" sz="2000" spc="-1" dirty="0">
                <a:solidFill>
                  <a:srgbClr val="000000"/>
                </a:solidFill>
                <a:latin typeface="Times New Roman"/>
                <a:ea typeface="DejaVu Sans"/>
              </a:rPr>
              <a:t>Макет и дизайн</a:t>
            </a:r>
            <a:r>
              <a:rPr lang="ru-RU" sz="2000" b="0" strike="noStrike" spc="-1" dirty="0">
                <a:solidFill>
                  <a:srgbClr val="000000"/>
                </a:solidFill>
                <a:latin typeface="Times New Roman"/>
                <a:ea typeface="DejaVu Sans"/>
              </a:rPr>
              <a:t> страницы товара</a:t>
            </a:r>
            <a:endParaRPr lang="ru-RU" sz="2000" b="0" strike="noStrike" spc="-1" dirty="0">
              <a:latin typeface="Arial"/>
            </a:endParaRPr>
          </a:p>
        </p:txBody>
      </p:sp>
      <p:pic>
        <p:nvPicPr>
          <p:cNvPr id="57" name="Рисунок 56"/>
          <p:cNvPicPr/>
          <p:nvPr/>
        </p:nvPicPr>
        <p:blipFill>
          <a:blip r:embed="rId3"/>
          <a:stretch/>
        </p:blipFill>
        <p:spPr>
          <a:xfrm>
            <a:off x="4078943" y="3449358"/>
            <a:ext cx="4751292" cy="3121772"/>
          </a:xfrm>
          <a:prstGeom prst="rect">
            <a:avLst/>
          </a:prstGeom>
          <a:ln w="0">
            <a:noFill/>
          </a:ln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0049068-F067-4DE0-A2C1-E466AEC67C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1671" y="840354"/>
            <a:ext cx="4262690" cy="256828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Picture 3"/>
          <p:cNvPicPr/>
          <p:nvPr/>
        </p:nvPicPr>
        <p:blipFill>
          <a:blip r:embed="rId2"/>
          <a:stretch/>
        </p:blipFill>
        <p:spPr>
          <a:xfrm>
            <a:off x="181800" y="222480"/>
            <a:ext cx="712080" cy="712080"/>
          </a:xfrm>
          <a:prstGeom prst="rect">
            <a:avLst/>
          </a:prstGeom>
          <a:ln w="0">
            <a:noFill/>
          </a:ln>
        </p:spPr>
      </p:pic>
      <p:sp>
        <p:nvSpPr>
          <p:cNvPr id="59" name="TextBox 1"/>
          <p:cNvSpPr/>
          <p:nvPr/>
        </p:nvSpPr>
        <p:spPr>
          <a:xfrm>
            <a:off x="2861552" y="222480"/>
            <a:ext cx="4000497" cy="398655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ru-RU" sz="2000" spc="-1" dirty="0">
                <a:solidFill>
                  <a:srgbClr val="000000"/>
                </a:solidFill>
                <a:latin typeface="Times New Roman"/>
                <a:ea typeface="DejaVu Sans"/>
              </a:rPr>
              <a:t>Макет и дизайн</a:t>
            </a:r>
            <a:r>
              <a:rPr lang="ru-RU" sz="2000" b="0" strike="noStrike" spc="-1" dirty="0">
                <a:solidFill>
                  <a:srgbClr val="000000"/>
                </a:solidFill>
                <a:latin typeface="Times New Roman"/>
                <a:ea typeface="DejaVu Sans"/>
              </a:rPr>
              <a:t> страницы корзина </a:t>
            </a:r>
            <a:endParaRPr lang="ru-RU" sz="2000" b="0" strike="noStrike" spc="-1" dirty="0">
              <a:latin typeface="Arial"/>
            </a:endParaRPr>
          </a:p>
        </p:txBody>
      </p:sp>
      <p:pic>
        <p:nvPicPr>
          <p:cNvPr id="60" name="Рисунок 59"/>
          <p:cNvPicPr/>
          <p:nvPr/>
        </p:nvPicPr>
        <p:blipFill>
          <a:blip r:embed="rId3"/>
          <a:stretch/>
        </p:blipFill>
        <p:spPr>
          <a:xfrm>
            <a:off x="3464611" y="3592532"/>
            <a:ext cx="5027545" cy="3042988"/>
          </a:xfrm>
          <a:prstGeom prst="rect">
            <a:avLst/>
          </a:prstGeom>
          <a:ln w="0">
            <a:noFill/>
          </a:ln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1542FF4-468B-44E7-BFCD-A91654EE24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3881" y="1057299"/>
            <a:ext cx="4180144" cy="251069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Picture 1"/>
          <p:cNvPicPr/>
          <p:nvPr/>
        </p:nvPicPr>
        <p:blipFill>
          <a:blip r:embed="rId2"/>
          <a:stretch/>
        </p:blipFill>
        <p:spPr>
          <a:xfrm>
            <a:off x="181800" y="222480"/>
            <a:ext cx="712080" cy="712080"/>
          </a:xfrm>
          <a:prstGeom prst="rect">
            <a:avLst/>
          </a:prstGeom>
          <a:ln w="0">
            <a:noFill/>
          </a:ln>
        </p:spPr>
      </p:pic>
      <p:sp>
        <p:nvSpPr>
          <p:cNvPr id="62" name="TextBox 3"/>
          <p:cNvSpPr/>
          <p:nvPr/>
        </p:nvSpPr>
        <p:spPr>
          <a:xfrm>
            <a:off x="2164303" y="222480"/>
            <a:ext cx="5398955" cy="398655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ru-RU" sz="2000" spc="-1" dirty="0">
                <a:solidFill>
                  <a:srgbClr val="000000"/>
                </a:solidFill>
                <a:latin typeface="Times New Roman"/>
                <a:ea typeface="DejaVu Sans"/>
              </a:rPr>
              <a:t>Макет и дизайн</a:t>
            </a:r>
            <a:r>
              <a:rPr lang="ru-RU" sz="2000" b="0" strike="noStrike" spc="-1" dirty="0">
                <a:solidFill>
                  <a:srgbClr val="000000"/>
                </a:solidFill>
                <a:latin typeface="Times New Roman"/>
                <a:ea typeface="DejaVu Sans"/>
              </a:rPr>
              <a:t> страницы «оформление заказа»</a:t>
            </a:r>
            <a:endParaRPr lang="ru-RU" sz="2000" b="0" strike="noStrike" spc="-1" dirty="0">
              <a:latin typeface="Arial"/>
            </a:endParaRPr>
          </a:p>
        </p:txBody>
      </p:sp>
      <p:sp>
        <p:nvSpPr>
          <p:cNvPr id="63" name="Прямоугольник 2"/>
          <p:cNvSpPr/>
          <p:nvPr/>
        </p:nvSpPr>
        <p:spPr>
          <a:xfrm>
            <a:off x="1060920" y="750600"/>
            <a:ext cx="3603600" cy="364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64" name="Рисунок 63"/>
          <p:cNvPicPr/>
          <p:nvPr/>
        </p:nvPicPr>
        <p:blipFill>
          <a:blip r:embed="rId3"/>
          <a:stretch/>
        </p:blipFill>
        <p:spPr>
          <a:xfrm>
            <a:off x="4863780" y="2662516"/>
            <a:ext cx="3755179" cy="3766073"/>
          </a:xfrm>
          <a:prstGeom prst="rect">
            <a:avLst/>
          </a:prstGeom>
          <a:ln w="0">
            <a:noFill/>
          </a:ln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9F6A3E1-7342-4C4F-A5BB-66EE9DFFAC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7335" y="932760"/>
            <a:ext cx="3810770" cy="4023794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Picture 6"/>
          <p:cNvPicPr/>
          <p:nvPr/>
        </p:nvPicPr>
        <p:blipFill>
          <a:blip r:embed="rId2"/>
          <a:stretch/>
        </p:blipFill>
        <p:spPr>
          <a:xfrm>
            <a:off x="181800" y="222480"/>
            <a:ext cx="712080" cy="712080"/>
          </a:xfrm>
          <a:prstGeom prst="rect">
            <a:avLst/>
          </a:prstGeom>
          <a:ln w="0">
            <a:noFill/>
          </a:ln>
        </p:spPr>
      </p:pic>
      <p:sp>
        <p:nvSpPr>
          <p:cNvPr id="66" name="TextBox 5"/>
          <p:cNvSpPr/>
          <p:nvPr/>
        </p:nvSpPr>
        <p:spPr>
          <a:xfrm>
            <a:off x="2992680" y="222480"/>
            <a:ext cx="3738240" cy="394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ru-RU" sz="20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Дизайн страницы «ошибка 404» </a:t>
            </a:r>
            <a:endParaRPr lang="ru-RU" sz="2000" b="0" strike="noStrike" spc="-1">
              <a:latin typeface="Arial"/>
            </a:endParaRPr>
          </a:p>
        </p:txBody>
      </p:sp>
      <p:sp>
        <p:nvSpPr>
          <p:cNvPr id="67" name="Прямоугольник 5"/>
          <p:cNvSpPr/>
          <p:nvPr/>
        </p:nvSpPr>
        <p:spPr>
          <a:xfrm>
            <a:off x="1060920" y="750600"/>
            <a:ext cx="3603600" cy="364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68" name="Рисунок 67"/>
          <p:cNvPicPr/>
          <p:nvPr/>
        </p:nvPicPr>
        <p:blipFill>
          <a:blip r:embed="rId3"/>
          <a:stretch/>
        </p:blipFill>
        <p:spPr>
          <a:xfrm>
            <a:off x="4004174" y="3653873"/>
            <a:ext cx="4668544" cy="2981647"/>
          </a:xfrm>
          <a:prstGeom prst="rect">
            <a:avLst/>
          </a:prstGeom>
          <a:ln w="0">
            <a:noFill/>
          </a:ln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5C45CCD-1DF5-48CD-A8DC-BAFC5C7FE5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0920" y="1114920"/>
            <a:ext cx="3738240" cy="249991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452</TotalTime>
  <Words>95</Words>
  <Application>Microsoft Office PowerPoint</Application>
  <PresentationFormat>Экран (4:3)</PresentationFormat>
  <Paragraphs>32</Paragraphs>
  <Slides>10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5" baseType="lpstr">
      <vt:lpstr>Arial</vt:lpstr>
      <vt:lpstr>Symbol</vt:lpstr>
      <vt:lpstr>Times New Roman</vt:lpstr>
      <vt:lpstr>Wingdings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subject/>
  <dc:creator>пк</dc:creator>
  <dc:description/>
  <cp:lastModifiedBy>Kolychev Nikita</cp:lastModifiedBy>
  <cp:revision>78</cp:revision>
  <dcterms:created xsi:type="dcterms:W3CDTF">2021-02-24T17:53:00Z</dcterms:created>
  <dcterms:modified xsi:type="dcterms:W3CDTF">2024-02-28T21:39:45Z</dcterms:modified>
  <dc:language>ru-RU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D06D2E4776A745ABAB31FC52C60A19DE</vt:lpwstr>
  </property>
  <property fmtid="{D5CDD505-2E9C-101B-9397-08002B2CF9AE}" pid="3" name="KSOProductBuildVer">
    <vt:lpwstr>1049-11.2.0.11440</vt:lpwstr>
  </property>
  <property fmtid="{D5CDD505-2E9C-101B-9397-08002B2CF9AE}" pid="4" name="PresentationFormat">
    <vt:lpwstr>Экран (4:3)</vt:lpwstr>
  </property>
  <property fmtid="{D5CDD505-2E9C-101B-9397-08002B2CF9AE}" pid="5" name="Slides">
    <vt:i4>8</vt:i4>
  </property>
</Properties>
</file>